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70" r:id="rId13"/>
    <p:sldId id="271" r:id="rId14"/>
    <p:sldId id="267" r:id="rId15"/>
    <p:sldId id="269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5" d="100"/>
          <a:sy n="75" d="100"/>
        </p:scale>
        <p:origin x="-123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285728"/>
            <a:ext cx="7772400" cy="1470025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none"/>
        </p:style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04" y="2000240"/>
            <a:ext cx="6400800" cy="78581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none"/>
        </p:style>
        <p:txBody>
          <a:bodyPr/>
          <a:lstStyle>
            <a:lvl1pPr marL="0" indent="0" algn="ctr">
              <a:buNone/>
              <a:defRPr>
                <a:solidFill>
                  <a:srgbClr val="FF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279599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firefighter-147713_960_7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214313"/>
            <a:ext cx="2500312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06639-801E-4721-AED0-450EC36CAE04}" type="datetimeFigureOut">
              <a:rPr lang="ru-RU"/>
              <a:pPr>
                <a:defRPr/>
              </a:pPr>
              <a:t>18.05.2020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34790-6ECB-4D2D-9178-55BB4EB054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9973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279FC-5458-4D67-BBDA-90E395DCA9F4}" type="datetimeFigureOut">
              <a:rPr lang="ru-RU"/>
              <a:pPr>
                <a:defRPr/>
              </a:pPr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D4271-091A-401E-8F40-126F0CBE2B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86946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firefighter-147713_960_7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214313"/>
            <a:ext cx="2357437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fire-engine-23774_960_7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763" y="4665663"/>
            <a:ext cx="2281237" cy="219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50686-9F23-4D76-B302-172C8488D6F3}" type="datetimeFigureOut">
              <a:rPr lang="ru-RU"/>
              <a:pPr>
                <a:defRPr/>
              </a:pPr>
              <a:t>18.05.2020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D0808-0DFE-42BE-A339-D7527DDE4C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48321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7161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F4C13-BE78-4568-8A34-2A00C4D468AA}" type="datetimeFigureOut">
              <a:rPr lang="ru-RU"/>
              <a:pPr>
                <a:defRPr/>
              </a:pPr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52453-02E0-47E8-8241-F4D083DC57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49977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6" descr="firefighter-147713_960_7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296863"/>
            <a:ext cx="2286000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7" descr="fire-engine-23774_960_7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175" y="4786313"/>
            <a:ext cx="2155825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2BC0A-0A36-4170-A813-57F4D382B9A3}" type="datetimeFigureOut">
              <a:rPr lang="ru-RU"/>
              <a:pPr>
                <a:defRPr/>
              </a:pPr>
              <a:t>18.05.2020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309EA1-E8C4-4FF8-80B1-CCD120F313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05428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firefighter-147713_960_7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214313"/>
            <a:ext cx="2857500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fire-engine-23774_960_7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175" y="4786313"/>
            <a:ext cx="2155825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2C38B-B00B-4595-9F9A-4A2F856DE433}" type="datetimeFigureOut">
              <a:rPr lang="ru-RU"/>
              <a:pPr>
                <a:defRPr/>
              </a:pPr>
              <a:t>18.05.2020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F0CE2-EE70-471A-9F7F-7D97D1DAF2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25046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firefighter-147713_960_7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214313"/>
            <a:ext cx="3071812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7" descr="fire-engine-23774_960_7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175" y="4786313"/>
            <a:ext cx="2155825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E5D1F-0E18-4AB7-871C-C257577125C6}" type="datetimeFigureOut">
              <a:rPr lang="ru-RU"/>
              <a:pPr>
                <a:defRPr/>
              </a:pPr>
              <a:t>18.05.2020</a:t>
            </a:fld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00FDCC-572D-4E31-8AAE-FE8A350730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86508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BCF20-5FA9-4426-9D2C-830370F54301}" type="datetimeFigureOut">
              <a:rPr lang="ru-RU"/>
              <a:pPr>
                <a:defRPr/>
              </a:pPr>
              <a:t>18.05.2020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E6A0A3-42F5-4EC2-A1C6-9E0E92B3EF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77374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6" descr="firefighter-147713_960_7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225" y="0"/>
            <a:ext cx="264477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7" descr="fire-engine-23774_960_7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175" y="4786313"/>
            <a:ext cx="2155825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ED48F-3330-4251-B758-068DD6957821}" type="datetimeFigureOut">
              <a:rPr lang="ru-RU"/>
              <a:pPr>
                <a:defRPr/>
              </a:pPr>
              <a:t>18.05.2020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F6F35-D993-4445-AD74-8815206B2E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90776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6" descr="firefighter-147713_960_7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214313"/>
            <a:ext cx="2705100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7" descr="fire-engine-23774_960_7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175" y="4786313"/>
            <a:ext cx="2155825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44CC3-937A-4260-98A1-6B083F8220F8}" type="datetimeFigureOut">
              <a:rPr lang="ru-RU"/>
              <a:pPr>
                <a:defRPr/>
              </a:pPr>
              <a:t>18.05.2020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B7F2C-9D7F-4BF7-914D-01CEBF4BC3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23639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r="23000" b="-7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35FAAD9-8A4E-4D39-ABAB-52EFA5BE1508}" type="datetimeFigureOut">
              <a:rPr lang="ru-RU"/>
              <a:pPr>
                <a:defRPr/>
              </a:pPr>
              <a:t>18.05.2020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B15D0D-6696-4DB7-B4DA-25293E4702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09" r:id="rId7"/>
    <p:sldLayoutId id="2147483717" r:id="rId8"/>
    <p:sldLayoutId id="2147483718" r:id="rId9"/>
    <p:sldLayoutId id="2147483719" r:id="rId10"/>
    <p:sldLayoutId id="2147483710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&#1054;&#1083;&#1100;&#1075;&#1072;\Desktop\&#1087;&#1086;&#1078;&#1072;&#1088;&#1085;%20&#1082;&#1086;&#1085;&#1082;&#1091;&#1088;&#1089;\0-02-0a-343581a9376fbb16889ff4e0f0f67ab3fe6a6381965a1fa20f9a85f21413a6a8_22cef08a%20(1).mp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Users\&#1054;&#1083;&#1100;&#1075;&#1072;\Desktop\0-02-0a-bd32613f4281147639ab0bde12d87fc109aa06682656e46ab6306467aafd22c7_aaa9ff79.mp4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285728"/>
            <a:ext cx="7772400" cy="1470025"/>
          </a:xfrm>
          <a:ln>
            <a:miter lim="800000"/>
            <a:headEnd/>
            <a:tailEnd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Пожарная безопасность</a:t>
            </a:r>
            <a:br>
              <a:rPr lang="ru-RU" dirty="0"/>
            </a:br>
            <a:r>
              <a:rPr lang="ru-RU" dirty="0"/>
              <a:t>2019 -2020 учебный год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71624" y="2000249"/>
            <a:ext cx="6672783" cy="28670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/>
              <a:t>Группа 13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/>
              <a:t>«Солнечные лучики»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/>
              <a:t>Воспитатели : Селиверстова С.И.</a:t>
            </a: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/>
              <a:t>Моисеева А.И.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B513190-CEFD-44A4-AB8C-523CC0602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708920"/>
            <a:ext cx="2857500" cy="2867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BCB62179-E750-40DE-8CEB-D739EE5821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2132856"/>
            <a:ext cx="3718882" cy="464555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E6BE049-23AC-40E4-ABC2-86037B9B7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632"/>
            <a:ext cx="4700423" cy="356037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5700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002FFE55-CFD9-4831-B9BC-628F7A1C3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Играем в пожарных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487DE3F-79E9-40FE-8867-A0C629D4D9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516" y="1772816"/>
            <a:ext cx="4956042" cy="278777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B009D69-20DA-4A97-B592-60889C725E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600" t="42650" r="50000" b="26900"/>
          <a:stretch/>
        </p:blipFill>
        <p:spPr>
          <a:xfrm>
            <a:off x="3325622" y="3933056"/>
            <a:ext cx="2520280" cy="281108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B12E044-EF48-4700-9098-56D6912227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51" r="49349"/>
          <a:stretch/>
        </p:blipFill>
        <p:spPr>
          <a:xfrm>
            <a:off x="447123" y="846138"/>
            <a:ext cx="2703552" cy="54071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850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D187FCC5-B540-4780-8EA9-3C3E309BA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6059016" cy="1156990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Читаем, смотрим, думаем!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84CD500-445C-47F2-9762-C6721BF118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10190"/>
            <a:ext cx="6516216" cy="4887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6168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602AFB8D-0CD2-4CDF-A801-A36A18863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Спасатели, вперед!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sz="2400" dirty="0">
                <a:solidFill>
                  <a:srgbClr val="FF0000"/>
                </a:solidFill>
              </a:rPr>
              <a:t>(видео)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0-02-0a-343581a9376fbb16889ff4e0f0f67ab3fe6a6381965a1fa20f9a85f21413a6a8_22cef08a (1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86000" y="11430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5271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6277FF2F-DFF7-4387-83DB-E23AF6C9E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274638"/>
            <a:ext cx="7859216" cy="634082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Учения юных </a:t>
            </a:r>
            <a:r>
              <a:rPr lang="ru-RU" dirty="0" smtClean="0">
                <a:solidFill>
                  <a:srgbClr val="FF0000"/>
                </a:solidFill>
              </a:rPr>
              <a:t>пожарных  </a:t>
            </a:r>
            <a:r>
              <a:rPr lang="ru-RU" sz="2800" dirty="0">
                <a:solidFill>
                  <a:srgbClr val="FF0000"/>
                </a:solidFill>
              </a:rPr>
              <a:t>(видео)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0-02-0a-bd32613f4281147639ab0bde12d87fc109aa06682656e46ab6306467aafd22c7_aaa9ff79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86100" y="1143000"/>
            <a:ext cx="2971800" cy="4572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430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55426A66-435D-4E33-85E1-A67E4994C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404664"/>
            <a:ext cx="5256584" cy="1224136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Экскурсия в пожарную часть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4FC581D-7AF7-48DF-A34B-1134BF256B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601" t="9050" r="13601" b="25851"/>
          <a:stretch/>
        </p:blipFill>
        <p:spPr>
          <a:xfrm>
            <a:off x="2339752" y="1817129"/>
            <a:ext cx="3888432" cy="46362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5393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107502" y="260649"/>
            <a:ext cx="5904657" cy="720080"/>
          </a:xfrm>
        </p:spPr>
        <p:txBody>
          <a:bodyPr/>
          <a:lstStyle/>
          <a:p>
            <a:pPr>
              <a:defRPr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«Чтобы не было пожаров, чтобы не было беды»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32656"/>
            <a:ext cx="7772400" cy="4692488"/>
          </a:xfrm>
        </p:spPr>
        <p:txBody>
          <a:bodyPr/>
          <a:lstStyle/>
          <a:p>
            <a:pPr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 формирование у детей знаний о пожарной безопасности, навыков осознанного, безопасного поведения, создание условий для усвоения и закрепления знаний детей и их родителей о правилах пожарной безопасности.</a:t>
            </a:r>
          </a:p>
          <a:p>
            <a:pPr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представление об опасных для человека ситуациях, приводящих к возникновению пожаров.</a:t>
            </a:r>
          </a:p>
          <a:p>
            <a:pPr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Конкретизировать представления о способах поведения в опасных ситуациях (пожар) и о способах избежание таких ситуаций.</a:t>
            </a:r>
          </a:p>
          <a:p>
            <a:pPr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Развивать такие интегративные качества личности дошкольников как любознательность, активность, способность управлять своим поведением и планировать свои действия на основе первичных ценностных представлений о собственной безопасности./</a:t>
            </a:r>
          </a:p>
          <a:p>
            <a:pPr>
              <a:defRPr/>
            </a:pP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Воспитывать самостоятельность и чувство ответственности за безопасность окружающих людей.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3419872" y="4800599"/>
            <a:ext cx="3884442" cy="1004665"/>
          </a:xfrm>
        </p:spPr>
        <p:txBody>
          <a:bodyPr/>
          <a:lstStyle/>
          <a:p>
            <a:pPr eaLnBrk="1" hangingPunct="1"/>
            <a:r>
              <a:rPr lang="ru-RU" sz="3200" dirty="0">
                <a:solidFill>
                  <a:srgbClr val="FF0000"/>
                </a:solidFill>
              </a:rPr>
              <a:t>Центр пожарной безопасности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41C65F42-C1D3-4160-9E0D-557F1901CDF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4927" r="4927"/>
          <a:stretch>
            <a:fillRect/>
          </a:stretch>
        </p:blipFill>
        <p:spPr>
          <a:xfrm>
            <a:off x="395536" y="260648"/>
            <a:ext cx="6552728" cy="44669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2411760" y="188640"/>
            <a:ext cx="4478288" cy="720080"/>
          </a:xfrm>
        </p:spPr>
        <p:txBody>
          <a:bodyPr/>
          <a:lstStyle/>
          <a:p>
            <a:pPr eaLnBrk="1" hangingPunct="1"/>
            <a:r>
              <a:rPr lang="ru-RU" sz="3600" dirty="0">
                <a:solidFill>
                  <a:srgbClr val="FF0000"/>
                </a:solidFill>
              </a:rPr>
              <a:t>Наши конкурсы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1B405CD-C2A3-44A8-8EBF-2D38F39AC9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750"/>
          <a:stretch/>
        </p:blipFill>
        <p:spPr>
          <a:xfrm>
            <a:off x="2771800" y="939552"/>
            <a:ext cx="4286661" cy="5733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021CB76-ADD2-4005-BF1B-13AE80B326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315" t="2750" r="13967" b="9051"/>
          <a:stretch/>
        </p:blipFill>
        <p:spPr>
          <a:xfrm>
            <a:off x="179512" y="2132856"/>
            <a:ext cx="2433838" cy="30287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2254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E9B56FAA-7E34-4ACB-B04A-CFAB0CA2E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82301"/>
            <a:ext cx="5151566" cy="372497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63183AA-A2CC-4400-87C5-3D9192FDA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226" y="1955028"/>
            <a:ext cx="3505504" cy="48711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5932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0E2B84A-3BD4-4D04-B192-ADD96E932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5139373" cy="35969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3E684CF-8A5E-42B3-B364-F689DBEBB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096" y="1965277"/>
            <a:ext cx="3651821" cy="48650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FFFD690-C14F-4AA6-8AF7-1651587330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600" t="11407" r="50000" b="59193"/>
          <a:stretch/>
        </p:blipFill>
        <p:spPr>
          <a:xfrm>
            <a:off x="2627784" y="3934356"/>
            <a:ext cx="2520280" cy="27141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4188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1333B240-B132-4897-A739-A92F39A10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88640"/>
            <a:ext cx="5255207" cy="404199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4115C5A-4A24-44A7-AF80-04AFE47B8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241" y="1542751"/>
            <a:ext cx="3657917" cy="529178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8019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BEA76E5E-A10F-4F71-B3A2-D5E5636F2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48" y="0"/>
            <a:ext cx="3883489" cy="583437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2E23732-A7FB-4007-BB71-14CF0C72C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1920" y="1243097"/>
            <a:ext cx="4334632" cy="561490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5651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A9BE341-B1F9-4DE8-A2E3-C7A53C8B6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550" y="0"/>
            <a:ext cx="3133616" cy="418831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BD912C3-4F34-4648-9286-F22425F67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873" y="3980689"/>
            <a:ext cx="9144000" cy="287731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92F1805-A63E-435C-A560-FA5557EAD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98" y="377641"/>
            <a:ext cx="2719052" cy="360304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103CE63-A45B-431C-8C02-7CE9D8DD0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6166" y="328869"/>
            <a:ext cx="3066554" cy="37005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5921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ожарная безопасность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Пожарная безопасность</Template>
  <TotalTime>114</TotalTime>
  <Words>162</Words>
  <Application>Microsoft Office PowerPoint</Application>
  <PresentationFormat>Экран (4:3)</PresentationFormat>
  <Paragraphs>21</Paragraphs>
  <Slides>15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Пожарная безопасность</vt:lpstr>
      <vt:lpstr>Пожарная безопасность 2019 -2020 учебный год</vt:lpstr>
      <vt:lpstr>«Чтобы не было пожаров, чтобы не было беды»  </vt:lpstr>
      <vt:lpstr>Центр пожарной безопасности</vt:lpstr>
      <vt:lpstr>Наши конкурсы</vt:lpstr>
      <vt:lpstr>Слайд 5</vt:lpstr>
      <vt:lpstr>Слайд 6</vt:lpstr>
      <vt:lpstr>Слайд 7</vt:lpstr>
      <vt:lpstr>Слайд 8</vt:lpstr>
      <vt:lpstr>Слайд 9</vt:lpstr>
      <vt:lpstr>Слайд 10</vt:lpstr>
      <vt:lpstr>Играем в пожарных </vt:lpstr>
      <vt:lpstr>Читаем, смотрим, думаем!</vt:lpstr>
      <vt:lpstr>Спасатели, вперед! (видео)</vt:lpstr>
      <vt:lpstr>Учения юных пожарных  (видео)</vt:lpstr>
      <vt:lpstr>Экскурсия в пожарную часть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Ольга</cp:lastModifiedBy>
  <cp:revision>12</cp:revision>
  <dcterms:created xsi:type="dcterms:W3CDTF">2016-03-14T17:19:17Z</dcterms:created>
  <dcterms:modified xsi:type="dcterms:W3CDTF">2020-05-18T16:41:12Z</dcterms:modified>
</cp:coreProperties>
</file>